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72" r:id="rId5"/>
    <p:sldId id="265" r:id="rId6"/>
    <p:sldId id="276" r:id="rId7"/>
    <p:sldId id="26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94E3-2E0B-466C-975C-38B97D0F6F66}">
      <dsp:nvSpPr>
        <dsp:cNvPr id="0" name=""/>
        <dsp:cNvSpPr/>
      </dsp:nvSpPr>
      <dsp:spPr>
        <a:xfrm>
          <a:off x="6290820" y="1733732"/>
          <a:ext cx="370394" cy="175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77"/>
              </a:lnTo>
              <a:lnTo>
                <a:pt x="370394" y="17586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85AB4-5DBD-4360-ADBE-4D95F1FA0004}">
      <dsp:nvSpPr>
        <dsp:cNvPr id="0" name=""/>
        <dsp:cNvSpPr/>
      </dsp:nvSpPr>
      <dsp:spPr>
        <a:xfrm>
          <a:off x="6290820" y="1733732"/>
          <a:ext cx="370394" cy="65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60"/>
              </a:lnTo>
              <a:lnTo>
                <a:pt x="370394" y="6587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94A03-4F72-4FB1-8790-F98B90E880D1}">
      <dsp:nvSpPr>
        <dsp:cNvPr id="0" name=""/>
        <dsp:cNvSpPr/>
      </dsp:nvSpPr>
      <dsp:spPr>
        <a:xfrm>
          <a:off x="4229244" y="1035262"/>
          <a:ext cx="3049295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3049295" y="15816"/>
              </a:lnTo>
              <a:lnTo>
                <a:pt x="3049295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E6CAB-C580-4A3A-B2BB-78EBC99EC328}">
      <dsp:nvSpPr>
        <dsp:cNvPr id="0" name=""/>
        <dsp:cNvSpPr/>
      </dsp:nvSpPr>
      <dsp:spPr>
        <a:xfrm>
          <a:off x="4493235" y="1746321"/>
          <a:ext cx="151911" cy="192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384"/>
              </a:lnTo>
              <a:lnTo>
                <a:pt x="151911" y="1920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CFBA-92DE-4BCC-AAE1-A08AD96C10C2}">
      <dsp:nvSpPr>
        <dsp:cNvPr id="0" name=""/>
        <dsp:cNvSpPr/>
      </dsp:nvSpPr>
      <dsp:spPr>
        <a:xfrm>
          <a:off x="4493235" y="1746321"/>
          <a:ext cx="151911" cy="69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048"/>
              </a:lnTo>
              <a:lnTo>
                <a:pt x="151911" y="6910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82C1-2BC3-4C88-9CC8-E19CAC2772E4}">
      <dsp:nvSpPr>
        <dsp:cNvPr id="0" name=""/>
        <dsp:cNvSpPr/>
      </dsp:nvSpPr>
      <dsp:spPr>
        <a:xfrm>
          <a:off x="4229244" y="1035262"/>
          <a:ext cx="918371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918371" y="15816"/>
              </a:lnTo>
              <a:lnTo>
                <a:pt x="918371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15F1-1EE5-4AD8-80F1-1E9782EB7153}">
      <dsp:nvSpPr>
        <dsp:cNvPr id="0" name=""/>
        <dsp:cNvSpPr/>
      </dsp:nvSpPr>
      <dsp:spPr>
        <a:xfrm>
          <a:off x="2303605" y="1746321"/>
          <a:ext cx="249301" cy="3627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516"/>
              </a:lnTo>
              <a:lnTo>
                <a:pt x="249301" y="36275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420F-5CC7-432B-85F6-5CCE5ED2F691}">
      <dsp:nvSpPr>
        <dsp:cNvPr id="0" name=""/>
        <dsp:cNvSpPr/>
      </dsp:nvSpPr>
      <dsp:spPr>
        <a:xfrm>
          <a:off x="2303605" y="1746321"/>
          <a:ext cx="249301" cy="220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152"/>
              </a:lnTo>
              <a:lnTo>
                <a:pt x="249301" y="22071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2192-5621-449B-877A-6FDC536118DE}">
      <dsp:nvSpPr>
        <dsp:cNvPr id="0" name=""/>
        <dsp:cNvSpPr/>
      </dsp:nvSpPr>
      <dsp:spPr>
        <a:xfrm>
          <a:off x="2303605" y="1746321"/>
          <a:ext cx="259829" cy="83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274"/>
              </a:lnTo>
              <a:lnTo>
                <a:pt x="259829" y="837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6CFE-F848-4B92-AF67-F253B32FBDC8}">
      <dsp:nvSpPr>
        <dsp:cNvPr id="0" name=""/>
        <dsp:cNvSpPr/>
      </dsp:nvSpPr>
      <dsp:spPr>
        <a:xfrm>
          <a:off x="2968410" y="1035262"/>
          <a:ext cx="1260833" cy="101706"/>
        </a:xfrm>
        <a:custGeom>
          <a:avLst/>
          <a:gdLst/>
          <a:ahLst/>
          <a:cxnLst/>
          <a:rect l="0" t="0" r="0" b="0"/>
          <a:pathLst>
            <a:path>
              <a:moveTo>
                <a:pt x="1260833" y="0"/>
              </a:moveTo>
              <a:lnTo>
                <a:pt x="1260833" y="15816"/>
              </a:lnTo>
              <a:lnTo>
                <a:pt x="0" y="15816"/>
              </a:lnTo>
              <a:lnTo>
                <a:pt x="0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57425" y="1873831"/>
          <a:ext cx="243937" cy="202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509"/>
              </a:lnTo>
              <a:lnTo>
                <a:pt x="243937" y="20295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57425" y="1873831"/>
          <a:ext cx="243937" cy="69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429"/>
              </a:lnTo>
              <a:lnTo>
                <a:pt x="243937" y="6944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32565" y="989542"/>
          <a:ext cx="3196678" cy="91440"/>
        </a:xfrm>
        <a:custGeom>
          <a:avLst/>
          <a:gdLst/>
          <a:ahLst/>
          <a:cxnLst/>
          <a:rect l="0" t="0" r="0" b="0"/>
          <a:pathLst>
            <a:path>
              <a:moveTo>
                <a:pt x="3196678" y="45720"/>
              </a:moveTo>
              <a:lnTo>
                <a:pt x="0" y="45720"/>
              </a:lnTo>
              <a:lnTo>
                <a:pt x="0" y="94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370397" y="108861"/>
          <a:ext cx="7717692" cy="92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sp:txBody>
      <dsp:txXfrm>
        <a:off x="370397" y="108861"/>
        <a:ext cx="7717692" cy="926401"/>
      </dsp:txXfrm>
    </dsp:sp>
    <dsp:sp modelId="{5DDA1569-39DF-4FB1-9D4E-2AC76499D770}">
      <dsp:nvSpPr>
        <dsp:cNvPr id="0" name=""/>
        <dsp:cNvSpPr/>
      </dsp:nvSpPr>
      <dsp:spPr>
        <a:xfrm>
          <a:off x="63640" y="1084326"/>
          <a:ext cx="1937850" cy="78950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Патриотизм</a:t>
          </a:r>
        </a:p>
      </dsp:txBody>
      <dsp:txXfrm>
        <a:off x="63640" y="1084326"/>
        <a:ext cx="1937850" cy="789505"/>
      </dsp:txXfrm>
    </dsp:sp>
    <dsp:sp modelId="{5B70B25B-404F-4A2F-BBBA-78165D6E45BC}">
      <dsp:nvSpPr>
        <dsp:cNvPr id="0" name=""/>
        <dsp:cNvSpPr/>
      </dsp:nvSpPr>
      <dsp:spPr>
        <a:xfrm>
          <a:off x="501362" y="2045611"/>
          <a:ext cx="1890292" cy="104529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sp:txBody>
      <dsp:txXfrm>
        <a:off x="501362" y="2045611"/>
        <a:ext cx="1890292" cy="1045297"/>
      </dsp:txXfrm>
    </dsp:sp>
    <dsp:sp modelId="{33E7ADF6-E17E-4AF6-B5E6-173FD3ED3C61}">
      <dsp:nvSpPr>
        <dsp:cNvPr id="0" name=""/>
        <dsp:cNvSpPr/>
      </dsp:nvSpPr>
      <dsp:spPr>
        <a:xfrm>
          <a:off x="501362" y="3262689"/>
          <a:ext cx="1881441" cy="128130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sp:txBody>
      <dsp:txXfrm>
        <a:off x="501362" y="3262689"/>
        <a:ext cx="1881441" cy="1281303"/>
      </dsp:txXfrm>
    </dsp:sp>
    <dsp:sp modelId="{0E604581-8B42-4CF5-A584-B541FEFB26B6}">
      <dsp:nvSpPr>
        <dsp:cNvPr id="0" name=""/>
        <dsp:cNvSpPr/>
      </dsp:nvSpPr>
      <dsp:spPr>
        <a:xfrm>
          <a:off x="2137404" y="1136968"/>
          <a:ext cx="1662012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sp:txBody>
      <dsp:txXfrm>
        <a:off x="2137404" y="1136968"/>
        <a:ext cx="1662012" cy="609352"/>
      </dsp:txXfrm>
    </dsp:sp>
    <dsp:sp modelId="{F9A8052B-6F4A-40DC-BCBE-A886B9BD113E}">
      <dsp:nvSpPr>
        <dsp:cNvPr id="0" name=""/>
        <dsp:cNvSpPr/>
      </dsp:nvSpPr>
      <dsp:spPr>
        <a:xfrm>
          <a:off x="2563434" y="1865459"/>
          <a:ext cx="1906112" cy="143627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sp:txBody>
      <dsp:txXfrm>
        <a:off x="2563434" y="1865459"/>
        <a:ext cx="1906112" cy="1436273"/>
      </dsp:txXfrm>
    </dsp:sp>
    <dsp:sp modelId="{330314EF-8DCA-4E63-A0A8-3A9307AC86CD}">
      <dsp:nvSpPr>
        <dsp:cNvPr id="0" name=""/>
        <dsp:cNvSpPr/>
      </dsp:nvSpPr>
      <dsp:spPr>
        <a:xfrm>
          <a:off x="2552907" y="3526155"/>
          <a:ext cx="1920459" cy="85463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sp:txBody>
      <dsp:txXfrm>
        <a:off x="2552907" y="3526155"/>
        <a:ext cx="1920459" cy="854638"/>
      </dsp:txXfrm>
    </dsp:sp>
    <dsp:sp modelId="{F6674FB9-D8DA-48B6-AA9E-0C7B0E4DB8C8}">
      <dsp:nvSpPr>
        <dsp:cNvPr id="0" name=""/>
        <dsp:cNvSpPr/>
      </dsp:nvSpPr>
      <dsp:spPr>
        <a:xfrm>
          <a:off x="2552907" y="4552573"/>
          <a:ext cx="2013605" cy="164252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kern="1200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младшими</a:t>
          </a:r>
        </a:p>
      </dsp:txBody>
      <dsp:txXfrm>
        <a:off x="2552907" y="4552573"/>
        <a:ext cx="2013605" cy="1642528"/>
      </dsp:txXfrm>
    </dsp:sp>
    <dsp:sp modelId="{E2084395-B324-43AC-AC22-B0BE561458F9}">
      <dsp:nvSpPr>
        <dsp:cNvPr id="0" name=""/>
        <dsp:cNvSpPr/>
      </dsp:nvSpPr>
      <dsp:spPr>
        <a:xfrm>
          <a:off x="4329640" y="1136968"/>
          <a:ext cx="1635951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sp:txBody>
      <dsp:txXfrm>
        <a:off x="4329640" y="1136968"/>
        <a:ext cx="1635951" cy="609352"/>
      </dsp:txXfrm>
    </dsp:sp>
    <dsp:sp modelId="{1B86151B-7490-4B0D-8847-B3E6D95148F2}">
      <dsp:nvSpPr>
        <dsp:cNvPr id="0" name=""/>
        <dsp:cNvSpPr/>
      </dsp:nvSpPr>
      <dsp:spPr>
        <a:xfrm>
          <a:off x="4645147" y="1918101"/>
          <a:ext cx="1706462" cy="103853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sp:txBody>
      <dsp:txXfrm>
        <a:off x="4645147" y="1918101"/>
        <a:ext cx="1706462" cy="1038537"/>
      </dsp:txXfrm>
    </dsp:sp>
    <dsp:sp modelId="{94249536-D300-4C9E-A431-F52A3D8CDCD4}">
      <dsp:nvSpPr>
        <dsp:cNvPr id="0" name=""/>
        <dsp:cNvSpPr/>
      </dsp:nvSpPr>
      <dsp:spPr>
        <a:xfrm>
          <a:off x="4645147" y="3128418"/>
          <a:ext cx="1530453" cy="1076574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sp:txBody>
      <dsp:txXfrm>
        <a:off x="4645147" y="3128418"/>
        <a:ext cx="1530453" cy="1076574"/>
      </dsp:txXfrm>
    </dsp:sp>
    <dsp:sp modelId="{1359CD4D-F95D-49CD-B8B5-8C69AA039761}">
      <dsp:nvSpPr>
        <dsp:cNvPr id="0" name=""/>
        <dsp:cNvSpPr/>
      </dsp:nvSpPr>
      <dsp:spPr>
        <a:xfrm>
          <a:off x="6043890" y="1136968"/>
          <a:ext cx="2469297" cy="59676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sp:txBody>
      <dsp:txXfrm>
        <a:off x="6043890" y="1136968"/>
        <a:ext cx="2469297" cy="596763"/>
      </dsp:txXfrm>
    </dsp:sp>
    <dsp:sp modelId="{AA08B5A4-984D-4745-AFBB-59939582E1C8}">
      <dsp:nvSpPr>
        <dsp:cNvPr id="0" name=""/>
        <dsp:cNvSpPr/>
      </dsp:nvSpPr>
      <dsp:spPr>
        <a:xfrm>
          <a:off x="6661215" y="1905512"/>
          <a:ext cx="2049082" cy="973960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общества</a:t>
          </a:r>
        </a:p>
      </dsp:txBody>
      <dsp:txXfrm>
        <a:off x="6661215" y="1905512"/>
        <a:ext cx="2049082" cy="973960"/>
      </dsp:txXfrm>
    </dsp:sp>
    <dsp:sp modelId="{F06F4C23-8BC8-48DB-923D-B9A2C88916FC}">
      <dsp:nvSpPr>
        <dsp:cNvPr id="0" name=""/>
        <dsp:cNvSpPr/>
      </dsp:nvSpPr>
      <dsp:spPr>
        <a:xfrm>
          <a:off x="6661215" y="3051252"/>
          <a:ext cx="2106301" cy="882315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и самообразованию</a:t>
          </a:r>
        </a:p>
      </dsp:txBody>
      <dsp:txXfrm>
        <a:off x="6661215" y="3051252"/>
        <a:ext cx="2106301" cy="88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29" y="3537857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201" y="1099460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0" y="1469953"/>
            <a:ext cx="464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4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6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1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78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1" y="4107896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3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2" y="4157813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4" y="1310306"/>
            <a:ext cx="11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0" y="2304445"/>
            <a:ext cx="175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6" y="5516790"/>
            <a:ext cx="214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2" y="2477157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6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6" y="433662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8b07011334f027370f72a6891e29b14.png"/>
          <p:cNvPicPr>
            <a:picLocks noChangeAspect="1"/>
          </p:cNvPicPr>
          <p:nvPr/>
        </p:nvPicPr>
        <p:blipFill>
          <a:blip r:embed="rId2" cstate="print"/>
          <a:srcRect t="3988" r="75279" b="66636"/>
          <a:stretch>
            <a:fillRect/>
          </a:stretch>
        </p:blipFill>
        <p:spPr>
          <a:xfrm>
            <a:off x="4423465" y="179750"/>
            <a:ext cx="4720535" cy="290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75" y="348645"/>
            <a:ext cx="4038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Нельзя. Требований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по годам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нет для родных языка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71" y="-32657"/>
            <a:ext cx="3806371" cy="3542881"/>
          </a:xfrm>
          <a:prstGeom prst="rect">
            <a:avLst/>
          </a:prstGeom>
        </p:spPr>
      </p:pic>
      <p:pic>
        <p:nvPicPr>
          <p:cNvPr id="10" name="Рисунок 9" descr="6bb4392565f4a772fd88766b4ccf9912.png"/>
          <p:cNvPicPr>
            <a:picLocks noChangeAspect="1"/>
          </p:cNvPicPr>
          <p:nvPr/>
        </p:nvPicPr>
        <p:blipFill>
          <a:blip r:embed="rId4" cstate="print"/>
          <a:srcRect t="52063"/>
          <a:stretch>
            <a:fillRect/>
          </a:stretch>
        </p:blipFill>
        <p:spPr>
          <a:xfrm>
            <a:off x="870858" y="3973285"/>
            <a:ext cx="6858000" cy="3287486"/>
          </a:xfrm>
          <a:prstGeom prst="rect">
            <a:avLst/>
          </a:prstGeom>
        </p:spPr>
      </p:pic>
      <p:pic>
        <p:nvPicPr>
          <p:cNvPr id="4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4632" r="29546"/>
          <a:stretch>
            <a:fillRect/>
          </a:stretch>
        </p:blipFill>
        <p:spPr>
          <a:xfrm>
            <a:off x="0" y="2201863"/>
            <a:ext cx="2159000" cy="4711700"/>
          </a:xfrm>
        </p:spPr>
      </p:pic>
      <p:pic>
        <p:nvPicPr>
          <p:cNvPr id="5" name="Рисунок 4" descr="d7010356786b74f8e45200afd2a4eb54.png"/>
          <p:cNvPicPr>
            <a:picLocks noChangeAspect="1"/>
          </p:cNvPicPr>
          <p:nvPr/>
        </p:nvPicPr>
        <p:blipFill>
          <a:blip r:embed="rId6" cstate="print"/>
          <a:srcRect l="23357" r="28878"/>
          <a:stretch>
            <a:fillRect/>
          </a:stretch>
        </p:blipFill>
        <p:spPr>
          <a:xfrm>
            <a:off x="6531428" y="2298700"/>
            <a:ext cx="2349500" cy="476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1599" y="412145"/>
            <a:ext cx="26540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изучать предмет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основной школе,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нет требований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15" y="2463799"/>
            <a:ext cx="2089176" cy="24420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33800" y="3124200"/>
            <a:ext cx="18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 25.3.2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обновленного ФГОС ООО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7" y="1580634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7" y="3257034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7" y="5098534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284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7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7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4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4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7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5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34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84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6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6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29" y="5588002"/>
            <a:ext cx="1019628" cy="10196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151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Обновленный ФГОС основного общего образования</vt:lpstr>
      <vt:lpstr> В чем отличие  обновленного ФГОС</vt:lpstr>
      <vt:lpstr>Презентация PowerPoint</vt:lpstr>
      <vt:lpstr>Второй  иностранный язык</vt:lpstr>
      <vt:lpstr>Презентация PowerPoint</vt:lpstr>
      <vt:lpstr>Презентация PowerPoint</vt:lpstr>
      <vt:lpstr>Новый перечень УУД</vt:lpstr>
      <vt:lpstr> Обновленный ФГОС основного общего образования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МАРИЯ</cp:lastModifiedBy>
  <cp:revision>120</cp:revision>
  <dcterms:created xsi:type="dcterms:W3CDTF">2016-11-18T14:12:19Z</dcterms:created>
  <dcterms:modified xsi:type="dcterms:W3CDTF">2022-06-05T21:27:13Z</dcterms:modified>
</cp:coreProperties>
</file>